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8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7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0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7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0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39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00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8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86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EED29-E6C3-488B-920D-0C795C58B52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51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FFCA1F9F-6A7B-43AE-A568-145A3B8DE445}"/>
              </a:ext>
            </a:extLst>
          </p:cNvPr>
          <p:cNvSpPr txBox="1"/>
          <p:nvPr/>
        </p:nvSpPr>
        <p:spPr>
          <a:xfrm>
            <a:off x="1745495" y="173248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アイデアシート①（必要に応じてページ数を増やして下さい）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xmlns="" id="{CCDA0E55-C72E-4D0F-8729-565B63D54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399756"/>
              </p:ext>
            </p:extLst>
          </p:nvPr>
        </p:nvGraphicFramePr>
        <p:xfrm>
          <a:off x="1745496" y="825191"/>
          <a:ext cx="8775681" cy="55778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17681">
                  <a:extLst>
                    <a:ext uri="{9D8B030D-6E8A-4147-A177-3AD203B41FA5}">
                      <a16:colId xmlns:a16="http://schemas.microsoft.com/office/drawing/2014/main" xmlns="" val="1015571596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xmlns="" val="2504054117"/>
                    </a:ext>
                  </a:extLst>
                </a:gridCol>
              </a:tblGrid>
              <a:tr h="3497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1274651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会社名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1970112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担当者名・チーム名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9972423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メールアドレス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5396092"/>
                  </a:ext>
                </a:extLst>
              </a:tr>
              <a:tr h="35757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7040558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連携企業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9228280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エントリー部門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　□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インチ部門（自由部門）□時計／</a:t>
                      </a:r>
                      <a:r>
                        <a:rPr kumimoji="1" lang="ja-JP" altLang="en-US" dirty="0" smtClean="0"/>
                        <a:t>宝飾／オブジェ　□３</a:t>
                      </a:r>
                      <a:r>
                        <a:rPr kumimoji="1" lang="en-US" altLang="ja-JP" dirty="0" smtClean="0"/>
                        <a:t>D</a:t>
                      </a:r>
                      <a:r>
                        <a:rPr kumimoji="1" lang="ja-JP" altLang="en-US" dirty="0" smtClean="0"/>
                        <a:t>部門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7461016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企画タイトル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410540"/>
                  </a:ext>
                </a:extLst>
              </a:tr>
              <a:tr h="113667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企画案の説明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5461310"/>
                  </a:ext>
                </a:extLst>
              </a:tr>
              <a:tr h="13989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技術活用のポイント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使用機材、消耗品（刃具等）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2652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508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FFCA1F9F-6A7B-43AE-A568-145A3B8DE445}"/>
              </a:ext>
            </a:extLst>
          </p:cNvPr>
          <p:cNvSpPr txBox="1"/>
          <p:nvPr/>
        </p:nvSpPr>
        <p:spPr>
          <a:xfrm>
            <a:off x="1745496" y="173248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アイデアシート②（必要に応じてページ数を増やして下さい）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xmlns="" id="{CCDA0E55-C72E-4D0F-8729-565B63D54746}"/>
              </a:ext>
            </a:extLst>
          </p:cNvPr>
          <p:cNvGraphicFramePr>
            <a:graphicFrameLocks noGrp="1"/>
          </p:cNvGraphicFramePr>
          <p:nvPr/>
        </p:nvGraphicFramePr>
        <p:xfrm>
          <a:off x="1745496" y="825190"/>
          <a:ext cx="8775681" cy="5531162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93573">
                  <a:extLst>
                    <a:ext uri="{9D8B030D-6E8A-4147-A177-3AD203B41FA5}">
                      <a16:colId xmlns:a16="http://schemas.microsoft.com/office/drawing/2014/main" xmlns="" val="1015571596"/>
                    </a:ext>
                  </a:extLst>
                </a:gridCol>
                <a:gridCol w="7382108">
                  <a:extLst>
                    <a:ext uri="{9D8B030D-6E8A-4147-A177-3AD203B41FA5}">
                      <a16:colId xmlns:a16="http://schemas.microsoft.com/office/drawing/2014/main" xmlns="" val="2504054117"/>
                    </a:ext>
                  </a:extLst>
                </a:gridCol>
              </a:tblGrid>
              <a:tr h="38681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1274651"/>
                  </a:ext>
                </a:extLst>
              </a:tr>
              <a:tr h="5144345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デザイン案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6197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126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60</Words>
  <Application>Microsoft Office PowerPoint</Application>
  <PresentationFormat>ワイド画面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Yu Gothic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石川 好恵</dc:creator>
  <cp:lastModifiedBy>石川 好恵</cp:lastModifiedBy>
  <cp:revision>3</cp:revision>
  <dcterms:created xsi:type="dcterms:W3CDTF">2021-06-04T06:59:28Z</dcterms:created>
  <dcterms:modified xsi:type="dcterms:W3CDTF">2022-04-21T05:09:10Z</dcterms:modified>
</cp:coreProperties>
</file>