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84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7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08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77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0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397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7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00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588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86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76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EED29-E6C3-488B-920D-0C795C58B52F}" type="datetimeFigureOut">
              <a:rPr kumimoji="1" lang="ja-JP" altLang="en-US" smtClean="0"/>
              <a:t>2021/6/4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DF590-7EA4-42BB-A96B-71A503E6C7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51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DCB45F14-98E2-4AE5-B188-33B0468B7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5CD9-2907-E446-A46A-2E7B4392773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="" xmlns:a16="http://schemas.microsoft.com/office/drawing/2014/main" id="{FFCA1F9F-6A7B-43AE-A568-145A3B8DE445}"/>
              </a:ext>
            </a:extLst>
          </p:cNvPr>
          <p:cNvSpPr txBox="1"/>
          <p:nvPr/>
        </p:nvSpPr>
        <p:spPr>
          <a:xfrm>
            <a:off x="1745495" y="173248"/>
            <a:ext cx="7366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u="sng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アイデアシート①</a:t>
            </a:r>
            <a:r>
              <a:rPr lang="ja-JP" altLang="en-US" sz="2000" u="sng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（必要に応じてページ数を増やして下さい）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="" xmlns:a16="http://schemas.microsoft.com/office/drawing/2014/main" id="{CCDA0E55-C72E-4D0F-8729-565B63D5474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45496" y="825191"/>
          <a:ext cx="8775681" cy="55778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17681">
                  <a:extLst>
                    <a:ext uri="{9D8B030D-6E8A-4147-A177-3AD203B41FA5}">
                      <a16:colId xmlns="" xmlns:a16="http://schemas.microsoft.com/office/drawing/2014/main" val="1015571596"/>
                    </a:ext>
                  </a:extLst>
                </a:gridCol>
                <a:gridCol w="6858000">
                  <a:extLst>
                    <a:ext uri="{9D8B030D-6E8A-4147-A177-3AD203B41FA5}">
                      <a16:colId xmlns="" xmlns:a16="http://schemas.microsoft.com/office/drawing/2014/main" val="2504054117"/>
                    </a:ext>
                  </a:extLst>
                </a:gridCol>
              </a:tblGrid>
              <a:tr h="3497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内容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51274651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b="0" dirty="0"/>
                        <a:t>会社名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61970112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担当者名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09972423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メールアドレス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95396092"/>
                  </a:ext>
                </a:extLst>
              </a:tr>
              <a:tr h="35757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電話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27040558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連携企業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99228280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エントリー部門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自由部門（□機械部品／□その他）　□時計　□宝飾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07461016"/>
                  </a:ext>
                </a:extLst>
              </a:tr>
              <a:tr h="34974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企画タイトル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58410540"/>
                  </a:ext>
                </a:extLst>
              </a:tr>
              <a:tr h="1136671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企画案の説明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35461310"/>
                  </a:ext>
                </a:extLst>
              </a:tr>
              <a:tr h="139897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自社技術の活用ポイント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使用機材、消耗品（刃具等）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72652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694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DCB45F14-98E2-4AE5-B188-33B0468B7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5CD9-2907-E446-A46A-2E7B4392773E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="" xmlns:a16="http://schemas.microsoft.com/office/drawing/2014/main" id="{FFCA1F9F-6A7B-43AE-A568-145A3B8DE445}"/>
              </a:ext>
            </a:extLst>
          </p:cNvPr>
          <p:cNvSpPr txBox="1"/>
          <p:nvPr/>
        </p:nvSpPr>
        <p:spPr>
          <a:xfrm>
            <a:off x="1745496" y="173248"/>
            <a:ext cx="7366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u="sng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アイデアシート②（必要に応じてページ数を増やして下さい）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="" xmlns:a16="http://schemas.microsoft.com/office/drawing/2014/main" id="{CCDA0E55-C72E-4D0F-8729-565B63D54746}"/>
              </a:ext>
            </a:extLst>
          </p:cNvPr>
          <p:cNvGraphicFramePr>
            <a:graphicFrameLocks noGrp="1"/>
          </p:cNvGraphicFramePr>
          <p:nvPr/>
        </p:nvGraphicFramePr>
        <p:xfrm>
          <a:off x="1745496" y="825190"/>
          <a:ext cx="8775681" cy="5531162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393573">
                  <a:extLst>
                    <a:ext uri="{9D8B030D-6E8A-4147-A177-3AD203B41FA5}">
                      <a16:colId xmlns="" xmlns:a16="http://schemas.microsoft.com/office/drawing/2014/main" val="1015571596"/>
                    </a:ext>
                  </a:extLst>
                </a:gridCol>
                <a:gridCol w="7382108">
                  <a:extLst>
                    <a:ext uri="{9D8B030D-6E8A-4147-A177-3AD203B41FA5}">
                      <a16:colId xmlns="" xmlns:a16="http://schemas.microsoft.com/office/drawing/2014/main" val="2504054117"/>
                    </a:ext>
                  </a:extLst>
                </a:gridCol>
              </a:tblGrid>
              <a:tr h="38681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/>
                        <a:t>内容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51274651"/>
                  </a:ext>
                </a:extLst>
              </a:tr>
              <a:tr h="5144345">
                <a:tc>
                  <a:txBody>
                    <a:bodyPr/>
                    <a:lstStyle/>
                    <a:p>
                      <a:r>
                        <a:rPr kumimoji="1" lang="ja-JP" altLang="en-US" b="0" dirty="0"/>
                        <a:t>デザイン案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61970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472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69</Words>
  <Application>Microsoft Office PowerPoint</Application>
  <PresentationFormat>ワイド画面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Yu Gothic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石川 好恵</dc:creator>
  <cp:lastModifiedBy>石川 好恵</cp:lastModifiedBy>
  <cp:revision>1</cp:revision>
  <dcterms:created xsi:type="dcterms:W3CDTF">2021-06-04T06:59:28Z</dcterms:created>
  <dcterms:modified xsi:type="dcterms:W3CDTF">2021-06-04T07:00:45Z</dcterms:modified>
</cp:coreProperties>
</file>